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21" d="100"/>
          <a:sy n="21" d="100"/>
        </p:scale>
        <p:origin x="35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2" y="11728262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370" y="12788926"/>
            <a:ext cx="11045899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491" y="392333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96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1590" y="1132933"/>
            <a:ext cx="9454765" cy="3123051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066336" y="4054988"/>
            <a:ext cx="36113859" cy="5731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 crops can suppress weeds through a variety of mechanisms, including competition for resources. Most research on cover crops has focused on grass and legume species that are seeded in the fall.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Red clover (</a:t>
            </a:r>
            <a:r>
              <a:rPr lang="en-US" sz="5100" i="1" dirty="0"/>
              <a:t>Trifolium pratense </a:t>
            </a:r>
            <a:r>
              <a:rPr lang="en-US" sz="5100" dirty="0"/>
              <a:t>L.) is a winter-hardy cover crop that provides multiple benefits [1] and requires minimal management [2], but its weed suppression performance is inconsistent [3,4].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Brassicas are cool-season crops. Yellow mustard, spring canola, and winter rapeseed residues, when incorporated into the soil, can reduce weed seedling emergence [5].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063200" y="9786365"/>
            <a:ext cx="28776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505654" y="9911752"/>
            <a:ext cx="145493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</a:t>
            </a:r>
            <a:r>
              <a:rPr lang="en-US" sz="51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063200" y="24402394"/>
                <a:ext cx="23912706" cy="11511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1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00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Randomized complete block design with 4 replications (N = 48). Each replication consisted of 10 brassica cover crop species and 2 control treatments (red clover and no cover crop). All crops were frost-seeded into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rolled-crimped cereal rye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Secale cereale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L.) and soybean residue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Glycine max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(L.) </a:t>
                </a:r>
                <a:r>
                  <a:rPr lang="en-US" sz="51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Merr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mulch </a:t>
                </a:r>
                <a:r>
                  <a:rPr lang="en-US" sz="5100" dirty="0"/>
                  <a:t>on March 23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Cover 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2</a:t>
                </a:r>
                <a:r>
                  <a:rPr lang="en-US" sz="5100" baseline="30000" dirty="0"/>
                  <a:t>nd</a:t>
                </a:r>
                <a:r>
                  <a:rPr lang="en-US" sz="5100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A non-linear model for crop – weed competition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00" dirty="0"/>
                  <a:t> and a linear model for crop coverage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00" dirty="0"/>
                  <a:t>(stats package version 3.6.2 [6]) in R version 4.2.1 [6].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00" dirty="0"/>
                  <a:t> [7],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weed biomass with no cover crop present,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00" dirty="0"/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00" y="24402394"/>
                <a:ext cx="23912706" cy="11511293"/>
              </a:xfrm>
              <a:prstGeom prst="rect">
                <a:avLst/>
              </a:prstGeom>
              <a:blipFill>
                <a:blip r:embed="rId4"/>
                <a:stretch>
                  <a:fillRect l="-1221" t="-1323" r="-1380" b="-1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25317340" y="35501101"/>
            <a:ext cx="12311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4000" dirty="0"/>
              <a:t>Keith </a:t>
            </a:r>
            <a:r>
              <a:rPr lang="en-US" sz="4000" dirty="0" err="1"/>
              <a:t>Berns</a:t>
            </a:r>
            <a:r>
              <a:rPr lang="en-US" sz="4000" dirty="0"/>
              <a:t>, Green Cover Seed, Bladen, Nebraska, USA, supplied the seeds.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4000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5654222" y="24763355"/>
            <a:ext cx="11141325" cy="10291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Trifolium pratense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Triticum </a:t>
            </a:r>
            <a:r>
              <a:rPr lang="en-US" sz="2673" i="1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757888" y="10798312"/>
            <a:ext cx="205757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52" y="919237"/>
            <a:ext cx="3372309" cy="31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24237-D0B6-0DC9-578A-89B7E4454844}"/>
              </a:ext>
            </a:extLst>
          </p:cNvPr>
          <p:cNvSpPr txBox="1"/>
          <p:nvPr/>
        </p:nvSpPr>
        <p:spPr>
          <a:xfrm>
            <a:off x="1063200" y="36290027"/>
            <a:ext cx="23912706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  <a:p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Given the cover crop’s low biomass and coverage percentage, frost seeding may not be an appropriate seeding method when soil is covered with soybean residue and mulch from cereal rye</a:t>
            </a:r>
            <a:r>
              <a:rPr lang="en-US" sz="5100" dirty="0">
                <a:effectLst/>
              </a:rPr>
              <a:t>.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8249</TotalTime>
  <Words>717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39</cp:revision>
  <dcterms:created xsi:type="dcterms:W3CDTF">2022-11-07T16:07:29Z</dcterms:created>
  <dcterms:modified xsi:type="dcterms:W3CDTF">2023-01-26T14:17:07Z</dcterms:modified>
</cp:coreProperties>
</file>